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333" r:id="rId10"/>
    <p:sldId id="332" r:id="rId11"/>
    <p:sldId id="272" r:id="rId12"/>
    <p:sldId id="320" r:id="rId13"/>
    <p:sldId id="273" r:id="rId14"/>
    <p:sldId id="287" r:id="rId15"/>
    <p:sldId id="288" r:id="rId16"/>
    <p:sldId id="297" r:id="rId17"/>
    <p:sldId id="321" r:id="rId18"/>
    <p:sldId id="298" r:id="rId19"/>
    <p:sldId id="299" r:id="rId20"/>
    <p:sldId id="328" r:id="rId21"/>
    <p:sldId id="300" r:id="rId22"/>
    <p:sldId id="301" r:id="rId23"/>
    <p:sldId id="302" r:id="rId24"/>
    <p:sldId id="327" r:id="rId25"/>
    <p:sldId id="303" r:id="rId26"/>
    <p:sldId id="326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22" r:id="rId39"/>
    <p:sldId id="323" r:id="rId40"/>
    <p:sldId id="324" r:id="rId41"/>
    <p:sldId id="329" r:id="rId42"/>
    <p:sldId id="331" r:id="rId43"/>
    <p:sldId id="325" r:id="rId44"/>
    <p:sldId id="315" r:id="rId45"/>
    <p:sldId id="316" r:id="rId46"/>
    <p:sldId id="317" r:id="rId47"/>
    <p:sldId id="318" r:id="rId48"/>
    <p:sldId id="319" r:id="rId49"/>
    <p:sldId id="33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DE1"/>
    <a:srgbClr val="2F5597"/>
    <a:srgbClr val="7030A0"/>
    <a:srgbClr val="CF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1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1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4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8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5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6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8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8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9181B1-7301-4652-937B-2373918ECFDE}"/>
              </a:ext>
            </a:extLst>
          </p:cNvPr>
          <p:cNvSpPr/>
          <p:nvPr/>
        </p:nvSpPr>
        <p:spPr>
          <a:xfrm>
            <a:off x="914401" y="507442"/>
            <a:ext cx="10412362" cy="24334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ДИПЛОМНЫЙ ПРОЕКТ</a:t>
            </a:r>
            <a:br>
              <a:rPr lang="ru-RU" sz="5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</a:br>
            <a:r>
              <a:rPr lang="ru-RU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“Студенческая социальная сеть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«STEP NETWORK»</a:t>
            </a:r>
            <a:r>
              <a:rPr lang="ru-RU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C942FA-E193-4FD6-805C-8884E3CD01D5}"/>
              </a:ext>
            </a:extLst>
          </p:cNvPr>
          <p:cNvSpPr/>
          <p:nvPr/>
        </p:nvSpPr>
        <p:spPr>
          <a:xfrm>
            <a:off x="943897" y="5135436"/>
            <a:ext cx="10412362" cy="1283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Студента группы ЕКО 15-П-1</a:t>
            </a:r>
            <a:b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Овсиенка Влада В.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AD510B-2D04-496E-AECB-6F02C449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592" y="3044149"/>
            <a:ext cx="7318816" cy="174585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431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(чужой))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109254"/>
            <a:ext cx="10541205" cy="5086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27BB5-1EDC-49D6-A3B3-7E433DD18586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Профиль. Записи)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7C844D-94C2-4061-AA1D-885A8CAE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091344"/>
            <a:ext cx="10496275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FC34DB-4B1F-4889-9900-4B180C62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27BB5-1EDC-49D6-A3B3-7E433DD18586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Профиль. Записи)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FC34DB-4B1F-4889-9900-4B180C62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50D20-686B-4D82-A3F8-29972FBA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5995"/>
            <a:ext cx="12192000" cy="50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BE6BF3-B369-4A86-8A22-C09F328B16AB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F5B67A-C731-439F-B0D2-2BDBCFB8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096988"/>
            <a:ext cx="10496275" cy="5110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4FF716-1C3D-438E-B989-62262346D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63AD86-883F-4B02-A83A-0257A77A121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5BFB5B-9BE6-412C-AF21-2B1FACD3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127750"/>
            <a:ext cx="10496275" cy="5049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0B0E43-69D8-4C28-A794-35EC606E6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779" y="1127750"/>
            <a:ext cx="10448440" cy="5049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380842-E6A5-4A31-9227-9F0FDDF4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Добавление новости)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779" y="1249635"/>
            <a:ext cx="10448440" cy="48056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EB6DB-A55E-4E8B-82CC-2C066C2B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Добавление новости)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EB6DB-A55E-4E8B-82CC-2C066C2B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8A398-97D5-4734-BED4-74723F03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9454"/>
            <a:ext cx="12192000" cy="5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812" y="1249635"/>
            <a:ext cx="9950373" cy="48056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5AF2DD-9950-4282-A661-76B5164A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812" y="1285772"/>
            <a:ext cx="9950373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2632D-B443-4995-B338-9A91AA2F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4ECE75-6DDB-4410-B53B-039E25F9E8D5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FFB6A-788E-401A-A2BA-7A2D9BA3CA4A}"/>
              </a:ext>
            </a:extLst>
          </p:cNvPr>
          <p:cNvSpPr txBox="1"/>
          <p:nvPr/>
        </p:nvSpPr>
        <p:spPr>
          <a:xfrm>
            <a:off x="541056" y="444556"/>
            <a:ext cx="1115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  <a:cs typeface="Arial" panose="020B0604020202020204" pitchFamily="34" charset="0"/>
              </a:rPr>
              <a:t>Выбор технологии реализации проекта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9872-5BFF-4133-9905-1F680BC3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34" y="2206172"/>
            <a:ext cx="4319388" cy="2706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017EC-6EE5-4435-AD4B-68635FAB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8" y="2918647"/>
            <a:ext cx="1853807" cy="18538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50626F-5673-4994-A7C0-9079E54AB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581" y="4365456"/>
            <a:ext cx="3050673" cy="15768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9D4DDE-C077-492A-8598-40EF7C787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406" y="1237848"/>
            <a:ext cx="1819134" cy="15277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30B4419-3D08-4165-B44B-6BFC86B09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578" y="1325296"/>
            <a:ext cx="2010229" cy="20102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8D2E64-8CBC-43D8-B6B1-875EDC082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03" y="5204192"/>
            <a:ext cx="2787825" cy="54570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6276CE6-7E53-4777-B478-523980A65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1935" y="2787719"/>
            <a:ext cx="1463467" cy="15951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D17B03-D460-4AE4-97E2-02B178F075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419" y="4925465"/>
            <a:ext cx="1188685" cy="118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92FFC1-EB7A-4174-AAA9-BD8EF52C8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Беседы. Создание)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774" y="1285772"/>
            <a:ext cx="9894448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2632D-B443-4995-B338-9A91AA2F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5772"/>
            <a:ext cx="9793466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F7C79-B85F-456A-8B90-72AC4F96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Диалог. Смайлики)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316543"/>
            <a:ext cx="9793466" cy="4671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05831-33DE-41A7-AAD6-F327558A9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7525"/>
            <a:ext cx="9793466" cy="4729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57029A-A8BC-48EC-8859-5B0ACDF9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Беседа. Действия)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9361" y="1287525"/>
            <a:ext cx="8753273" cy="4729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57029A-A8BC-48EC-8859-5B0ACDF9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Альбом)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96661"/>
            <a:ext cx="9793466" cy="4711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Файлы)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302751"/>
            <a:ext cx="9793466" cy="469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Избранные)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296661"/>
            <a:ext cx="9742156" cy="4711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F1CFE3-41AF-4D9F-A724-FE61DB2D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Данные)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10601"/>
            <a:ext cx="9742156" cy="46837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A35F4D-4925-4949-BD1E-BD2503CA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Приватность)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17509"/>
            <a:ext cx="9742156" cy="46699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8DEEC0-20DA-4A66-893C-03733747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0E5F65-B21C-4335-9ACF-890B3C5B5581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86E25-BD55-4C6F-83FC-A0AEEB07B25A}"/>
              </a:ext>
            </a:extLst>
          </p:cNvPr>
          <p:cNvSpPr txBox="1"/>
          <p:nvPr/>
        </p:nvSpPr>
        <p:spPr>
          <a:xfrm>
            <a:off x="541056" y="444556"/>
            <a:ext cx="11154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Необходимость разрабатываемой системы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C83CE-A013-482C-AF70-8065555FA723}"/>
              </a:ext>
            </a:extLst>
          </p:cNvPr>
          <p:cNvSpPr txBox="1"/>
          <p:nvPr/>
        </p:nvSpPr>
        <p:spPr>
          <a:xfrm>
            <a:off x="686886" y="1934134"/>
            <a:ext cx="105373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Сформировать единое сообщество для коммуникации между студентами, преподавателями, и администрацией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Предоставить администрации возможность оповещать студентов о новостях и событиях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Облегчить студентам обучение в университете, и сделать его интересным</a:t>
            </a:r>
          </a:p>
          <a:p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3571EA-1A5C-45F5-B821-5E592ACC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38574">
            <a:off x="10504773" y="1115302"/>
            <a:ext cx="1650997" cy="10518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81FFFA-86B8-403D-B691-097C9DB1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4403">
            <a:off x="11254546" y="1615116"/>
            <a:ext cx="1167551" cy="7438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0EAF6E-1310-432A-851A-A8ABD5C0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0778">
            <a:off x="11532961" y="2122944"/>
            <a:ext cx="690218" cy="439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C664B7-F369-46A6-913F-0C9D8A1B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Безопасность)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31540"/>
            <a:ext cx="9742156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F5E7C6-F0FF-4542-9EF3-CE17545C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Чёрн. список)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5666" y="1331540"/>
            <a:ext cx="9720664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515A2-7986-4FCA-8196-951A7A9B3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Доб.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9261" y="1331540"/>
            <a:ext cx="9673473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858CB-20B3-43F9-8C38-855550D8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Блок.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9261" y="1352801"/>
            <a:ext cx="9673473" cy="4599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BDACD-0419-49A1-87B1-F126D5F3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Инфо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52801"/>
            <a:ext cx="9570248" cy="4599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C9E972-4788-4BD8-95CB-28DDCB7E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59812"/>
            <a:ext cx="9570248" cy="4585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Поиск)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70329"/>
            <a:ext cx="9570248" cy="456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660E3-02A7-4A91-BD01-266E0EDD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Помощь/Справка)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3974" y="1370329"/>
            <a:ext cx="9444045" cy="456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52559-A45E-49E9-AEC0-AA4AF9FFF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Пагинация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983" y="2119319"/>
            <a:ext cx="10814034" cy="2945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9F28DB2-46DA-4C4B-BE34-783E9826BA7C}"/>
              </a:ext>
            </a:extLst>
          </p:cNvPr>
          <p:cNvSpPr/>
          <p:nvPr/>
        </p:nvSpPr>
        <p:spPr>
          <a:xfrm>
            <a:off x="7184570" y="4267200"/>
            <a:ext cx="1973943" cy="2902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8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Пагинация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B9E381-90F6-4D20-ABD3-C0336FC37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7772"/>
            <a:ext cx="12192000" cy="46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4F2658-BC6D-47DC-989C-A02F9D21A29C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API 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приложение)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902A01-369F-445A-B581-5AFFA254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2" y="1123839"/>
            <a:ext cx="8706436" cy="49638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3F19D6-DB07-42A1-A1EB-94D16A47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9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Асинхронные уведомления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9C42F0-0E2E-4EA3-B2E3-2C6A9FAF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0" y="1890427"/>
            <a:ext cx="3232796" cy="871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8D0116-518B-44DA-880A-65BC68F4B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55" y="1439687"/>
            <a:ext cx="4196926" cy="17756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45F497-976C-4200-B3A0-B88F13E8D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285" y="3807256"/>
            <a:ext cx="5809316" cy="19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Кнопка подняться наверх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E7EE60-02CB-4A9E-AF6F-CE1B1DEF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6821" y="1091344"/>
            <a:ext cx="10426002" cy="5046588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07378707-D4C5-47FB-846C-0C8DE6CA2BAF}"/>
              </a:ext>
            </a:extLst>
          </p:cNvPr>
          <p:cNvSpPr/>
          <p:nvPr/>
        </p:nvSpPr>
        <p:spPr>
          <a:xfrm>
            <a:off x="8229600" y="5036457"/>
            <a:ext cx="2249714" cy="110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3F4FAD-4F41-4784-95EC-C6522321A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52" y="4750676"/>
            <a:ext cx="2009424" cy="1749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0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Адаптация под моб.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устр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A455E9-6675-4FFE-AB30-497189BE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4" y="1195818"/>
            <a:ext cx="2365106" cy="49421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8D5404-9FB2-4265-BB7C-AA0F80439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92263" y="1195818"/>
            <a:ext cx="2365105" cy="49421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8BB8F4-194B-441D-A3A8-BDF308ED6A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53231" y="1195818"/>
            <a:ext cx="2365105" cy="49421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9D93DD-9DBA-4130-8265-F524599E63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35403" y="1195818"/>
            <a:ext cx="2365105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Система опросов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DBEB5-A74E-4480-AE3B-05F2B404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4072"/>
            <a:ext cx="12192000" cy="49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Структура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C9431-7235-4801-B766-01A002F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03" y="1226917"/>
            <a:ext cx="7485762" cy="246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230F85-0321-4096-8678-0F2E6D1A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910" y="3797697"/>
            <a:ext cx="6695598" cy="246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26332B-F74B-4CE3-8FCF-B3804351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3" y="-100370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(1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400" y="607516"/>
            <a:ext cx="5247199" cy="6155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A72FD4-8098-41B0-A9AF-126BE75E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7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3" y="-103319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(2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1600" y="604567"/>
            <a:ext cx="5348799" cy="62121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F46A38-A195-432B-AE8D-DF1D178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(3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983" y="1669143"/>
            <a:ext cx="10814034" cy="38462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4" y="-81936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4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8822" y="625950"/>
            <a:ext cx="4874355" cy="62138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7A7DA-D235-4AFF-8D6D-E4C584729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4" y="709229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End</a:t>
            </a:r>
            <a:endParaRPr lang="ru-RU" sz="4000" b="1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7A7DA-D235-4AFF-8D6D-E4C58472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602EF8-1751-44B4-87ED-6F8739F07B31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67837" y="369484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API 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приложение)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7FD702-548C-4F39-850B-E5E230A9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0718" y="1123839"/>
            <a:ext cx="8196483" cy="49638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3D40A8-8E3C-469D-B4EF-92D2F167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6CEAF9-6211-47C7-BFA6-57EE3FDA2CD4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Главная страница)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308374-5041-4346-8FB1-83B6F711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355" y="1091344"/>
            <a:ext cx="10773290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490B93-E6E9-4E38-8B84-D4632962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DA2A47-45D7-4A5F-9721-AB8218A538C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Главная страница)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E5C7FC-F136-402B-94F2-3EA6CA9E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8699" y="1091344"/>
            <a:ext cx="10674602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D9E102-4862-4116-BF8C-E1B6D5375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(мой))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091344"/>
            <a:ext cx="10541205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(мой) Инфо.)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113030"/>
            <a:ext cx="10541205" cy="50788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1716</TotalTime>
  <Words>369</Words>
  <Application>Microsoft Office PowerPoint</Application>
  <PresentationFormat>Широкоэкранный</PresentationFormat>
  <Paragraphs>54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 2</vt:lpstr>
      <vt:lpstr>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“Крестики нолики”</dc:title>
  <dc:creator>VladOK</dc:creator>
  <cp:lastModifiedBy>Nolvin</cp:lastModifiedBy>
  <cp:revision>205</cp:revision>
  <dcterms:created xsi:type="dcterms:W3CDTF">2016-01-26T07:21:26Z</dcterms:created>
  <dcterms:modified xsi:type="dcterms:W3CDTF">2019-07-03T21:46:20Z</dcterms:modified>
</cp:coreProperties>
</file>